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14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12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1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19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7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3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80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09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6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2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5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3085-C2F5-41C9-B6C8-9E4D71D61F4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F90B4-94A4-43F2-8EC6-EE860EE40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1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v.k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v.k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4208" y="655636"/>
            <a:ext cx="9311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в 1-й класс будет проводится с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kk-KZ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.04. по 31.08.2025 г.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kk-KZ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 до 18.00 ч. /с 13.00 до 14.00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(кроме субботы и воскресенья)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9523" y="2040621"/>
            <a:ext cx="919675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принимаются через веб-портал «электронного правительства»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www.egov.kz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фотография – 3х4;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справка 052-2/у «Паспорт здоровья ребенка»;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справка 065/у «Карта профилактических прививок».</a:t>
            </a:r>
          </a:p>
          <a:p>
            <a:endParaRPr lang="kk-KZ" sz="2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документы при поступлении в школу (в бумажном варианте):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от родителей или от иных законных представителей;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справки 052-2/у «Паспорт здоровья ребенка» и  065/у «Карта профилактических прививок»;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Фотографии размером 3х4 – 2 штуки.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будет производиться на 1 этаже школы. </a:t>
            </a:r>
          </a:p>
          <a:p>
            <a:pPr algn="r"/>
            <a:r>
              <a:rPr lang="kk-KZ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«ШГ №14»</a:t>
            </a:r>
            <a:endParaRPr lang="kk-KZ" sz="20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8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4208" y="655636"/>
            <a:ext cx="9785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ХАБАРЛАНДЫРУ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сыныпқа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ж. 01.04. мен 31.08.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9.00-18.00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13.00-14.00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үзіліс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(сенбі және жексенбі күндерінен басқа)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9522" y="2040621"/>
            <a:ext cx="946052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 қабылдау </a:t>
            </a:r>
            <a:r>
              <a:rPr lang="en-US" sz="2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www.egov.kz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«электронды үкімет»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веб-порталы арқылы жүзеге асырылады: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Цифрлық фото – 3х4;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052-2/у анықтамасы - «Бала денсаулығының төлқұжаты»;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 065/у анықтамасы - «Алдын-ала егу шараларының картасы».</a:t>
            </a:r>
          </a:p>
          <a:p>
            <a:endParaRPr lang="kk-KZ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қабылдаудағы қажетті құжаттар тізімі (қағаз түріндегі нұсқада):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 немесе басқа да олардың заңды өкілдерінің өтініші;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052-2/у - «Бала денсаулығының төлқұжаты» және 065/у - «Алдын-ала егу шараларының картасы» анықтамалары;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3х4 өлшемдегі фото– 2 дана.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 қабылдау мектептің 1-қабатында жүргізілетін болады. </a:t>
            </a:r>
          </a:p>
          <a:p>
            <a:pPr algn="r"/>
            <a:r>
              <a:rPr lang="kk-KZ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«№ 14 МГ» ӘКІМШІЛІГІ</a:t>
            </a:r>
            <a:endParaRPr lang="kk-KZ" sz="20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u="sng" dirty="0" smtClean="0">
                <a:solidFill>
                  <a:srgbClr val="FF0000"/>
                </a:solidFill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3601688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254</Words>
  <Application>Microsoft Office PowerPoint</Application>
  <PresentationFormat>Широкоэкранный</PresentationFormat>
  <Paragraphs>32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Lando</dc:creator>
  <cp:lastModifiedBy>Lando</cp:lastModifiedBy>
  <cp:revision>6</cp:revision>
  <dcterms:created xsi:type="dcterms:W3CDTF">2025-03-17T16:55:50Z</dcterms:created>
  <dcterms:modified xsi:type="dcterms:W3CDTF">2025-03-17T18:49:29Z</dcterms:modified>
</cp:coreProperties>
</file>